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6"/>
  </p:notesMasterIdLst>
  <p:handoutMasterIdLst>
    <p:handoutMasterId r:id="rId7"/>
  </p:handoutMasterIdLst>
  <p:sldIdLst>
    <p:sldId id="280" r:id="rId5"/>
  </p:sldIdLst>
  <p:sldSz cx="30275213" cy="42803763"/>
  <p:notesSz cx="6858000" cy="9144000"/>
  <p:defaultTextStyle>
    <a:defPPr>
      <a:defRPr lang="de-DE"/>
    </a:defPPr>
    <a:lvl1pPr marL="0" indent="0" algn="l" defTabSz="3507633" rtl="0" eaLnBrk="1" latinLnBrk="0" hangingPunct="1">
      <a:lnSpc>
        <a:spcPct val="98000"/>
      </a:lnSpc>
      <a:spcBef>
        <a:spcPts val="0"/>
      </a:spcBef>
      <a:buFont typeface="+mj-lt"/>
      <a:buNone/>
      <a:defRPr sz="9207" b="0" kern="1200">
        <a:solidFill>
          <a:schemeClr val="tx1"/>
        </a:solidFill>
        <a:latin typeface="+mn-lt"/>
        <a:ea typeface="+mn-ea"/>
        <a:cs typeface="+mn-cs"/>
      </a:defRPr>
    </a:lvl1pPr>
    <a:lvl2pPr marL="870002" indent="-870002" algn="l" defTabSz="3507633" rtl="0" eaLnBrk="1" latinLnBrk="0" hangingPunct="1">
      <a:lnSpc>
        <a:spcPct val="98000"/>
      </a:lnSpc>
      <a:spcBef>
        <a:spcPts val="0"/>
      </a:spcBef>
      <a:buFont typeface="Aptos" panose="020B0004020202020204" pitchFamily="34" charset="0"/>
      <a:buChar char="•"/>
      <a:defRPr sz="9207" kern="1200">
        <a:solidFill>
          <a:schemeClr val="tx1"/>
        </a:solidFill>
        <a:latin typeface="+mn-lt"/>
        <a:ea typeface="+mn-ea"/>
        <a:cs typeface="+mn-cs"/>
      </a:defRPr>
    </a:lvl2pPr>
    <a:lvl3pPr marL="1657149" indent="-883813" algn="l" defTabSz="3507633" rtl="0" eaLnBrk="1" latinLnBrk="0" hangingPunct="1">
      <a:lnSpc>
        <a:spcPct val="98000"/>
      </a:lnSpc>
      <a:spcBef>
        <a:spcPts val="0"/>
      </a:spcBef>
      <a:buFont typeface="Arial" panose="020B0604020202020204" pitchFamily="34" charset="0"/>
      <a:buChar char="–"/>
      <a:defRPr sz="9207" kern="1200">
        <a:solidFill>
          <a:schemeClr val="tx1"/>
        </a:solidFill>
        <a:latin typeface="+mn-lt"/>
        <a:ea typeface="+mn-ea"/>
        <a:cs typeface="+mn-cs"/>
      </a:defRPr>
    </a:lvl3pPr>
    <a:lvl4pPr marL="1657149" indent="-1657149" algn="l" defTabSz="3507633" rtl="0" eaLnBrk="1" latinLnBrk="0" hangingPunct="1">
      <a:lnSpc>
        <a:spcPct val="98000"/>
      </a:lnSpc>
      <a:spcBef>
        <a:spcPts val="0"/>
      </a:spcBef>
      <a:buFont typeface="+mj-lt"/>
      <a:buAutoNum type="arabicPeriod"/>
      <a:defRPr sz="9207" kern="1200">
        <a:solidFill>
          <a:schemeClr val="tx1"/>
        </a:solidFill>
        <a:latin typeface="+mn-lt"/>
        <a:ea typeface="+mn-ea"/>
        <a:cs typeface="+mn-cs"/>
      </a:defRPr>
    </a:lvl4pPr>
    <a:lvl5pPr marL="3480012" indent="-870002" algn="l" defTabSz="3507633" rtl="0" eaLnBrk="1" latinLnBrk="0" hangingPunct="1">
      <a:lnSpc>
        <a:spcPct val="98000"/>
      </a:lnSpc>
      <a:spcBef>
        <a:spcPts val="0"/>
      </a:spcBef>
      <a:buFont typeface="Aptos" panose="020B0004020202020204" pitchFamily="34" charset="0"/>
      <a:buChar char="•"/>
      <a:defRPr sz="9207" kern="1200">
        <a:solidFill>
          <a:schemeClr val="tx1"/>
        </a:solidFill>
        <a:latin typeface="+mn-lt"/>
        <a:ea typeface="+mn-ea"/>
        <a:cs typeface="+mn-cs"/>
      </a:defRPr>
    </a:lvl5pPr>
    <a:lvl6pPr marL="9645989" indent="-876908" algn="l" defTabSz="3507633" rtl="0" eaLnBrk="1" latinLnBrk="0" hangingPunct="1">
      <a:lnSpc>
        <a:spcPct val="90000"/>
      </a:lnSpc>
      <a:spcBef>
        <a:spcPts val="1917"/>
      </a:spcBef>
      <a:buFont typeface="Arial" panose="020B0604020202020204" pitchFamily="34" charset="0"/>
      <a:buChar char="•"/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1399804" indent="-876908" algn="l" defTabSz="3507633" rtl="0" eaLnBrk="1" latinLnBrk="0" hangingPunct="1">
      <a:lnSpc>
        <a:spcPct val="90000"/>
      </a:lnSpc>
      <a:spcBef>
        <a:spcPts val="1917"/>
      </a:spcBef>
      <a:buFont typeface="Arial" panose="020B0604020202020204" pitchFamily="34" charset="0"/>
      <a:buChar char="•"/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3153619" indent="-876908" algn="l" defTabSz="3507633" rtl="0" eaLnBrk="1" latinLnBrk="0" hangingPunct="1">
      <a:lnSpc>
        <a:spcPct val="90000"/>
      </a:lnSpc>
      <a:spcBef>
        <a:spcPts val="1917"/>
      </a:spcBef>
      <a:buFont typeface="Arial" panose="020B0604020202020204" pitchFamily="34" charset="0"/>
      <a:buChar char="•"/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907434" indent="-876908" algn="l" defTabSz="3507633" rtl="0" eaLnBrk="1" latinLnBrk="0" hangingPunct="1">
      <a:lnSpc>
        <a:spcPct val="90000"/>
      </a:lnSpc>
      <a:spcBef>
        <a:spcPts val="1917"/>
      </a:spcBef>
      <a:buFont typeface="Arial" panose="020B0604020202020204" pitchFamily="34" charset="0"/>
      <a:buChar char="•"/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5F5F5"/>
    <a:srgbClr val="FFFFFF"/>
    <a:srgbClr val="F1F3F3"/>
    <a:srgbClr val="E5EAE9"/>
    <a:srgbClr val="E1D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707" autoAdjust="0"/>
  </p:normalViewPr>
  <p:slideViewPr>
    <p:cSldViewPr showGuides="1">
      <p:cViewPr varScale="1">
        <p:scale>
          <a:sx n="26" d="100"/>
          <a:sy n="26" d="100"/>
        </p:scale>
        <p:origin x="482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334" y="2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 dirty="0"/>
              <a:t>Kopfzeilentext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13.01.2025</a:t>
            </a:fld>
            <a:endParaRPr lang="de-CH" sz="9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 dirty="0"/>
              <a:t>Fusszeilentext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2439988" y="900113"/>
            <a:ext cx="2209800" cy="3127375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712000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712000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283968"/>
            <a:ext cx="5560412" cy="424847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13.01.2025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 dirty="0"/>
              <a:t>Kopfzeilentext</a:t>
            </a:r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507633" rtl="0" eaLnBrk="1" latinLnBrk="0" hangingPunct="1">
      <a:spcAft>
        <a:spcPts val="2302"/>
      </a:spcAft>
      <a:defRPr sz="4218" kern="1200">
        <a:solidFill>
          <a:schemeClr val="tx1"/>
        </a:solidFill>
        <a:latin typeface="+mn-lt"/>
        <a:ea typeface="+mn-ea"/>
        <a:cs typeface="+mn-cs"/>
      </a:defRPr>
    </a:lvl1pPr>
    <a:lvl2pPr marL="682039" indent="-682039" algn="l" defTabSz="3507633" rtl="0" eaLnBrk="1" latinLnBrk="0" hangingPunct="1">
      <a:spcAft>
        <a:spcPts val="2302"/>
      </a:spcAft>
      <a:buFont typeface="Arial" panose="020B0604020202020204" pitchFamily="34" charset="0"/>
      <a:buChar char="‒"/>
      <a:defRPr sz="4218" kern="1200">
        <a:solidFill>
          <a:schemeClr val="tx1"/>
        </a:solidFill>
        <a:latin typeface="+mn-lt"/>
        <a:ea typeface="+mn-ea"/>
        <a:cs typeface="+mn-cs"/>
      </a:defRPr>
    </a:lvl2pPr>
    <a:lvl3pPr marL="1370171" indent="-688132" algn="l" defTabSz="3507633" rtl="0" eaLnBrk="1" latinLnBrk="0" hangingPunct="1">
      <a:spcAft>
        <a:spcPts val="2302"/>
      </a:spcAft>
      <a:buFont typeface="Arial" panose="020B0604020202020204" pitchFamily="34" charset="0"/>
      <a:buChar char="‒"/>
      <a:defRPr sz="4218" kern="1200">
        <a:solidFill>
          <a:schemeClr val="tx1"/>
        </a:solidFill>
        <a:latin typeface="+mn-lt"/>
        <a:ea typeface="+mn-ea"/>
        <a:cs typeface="+mn-cs"/>
      </a:defRPr>
    </a:lvl3pPr>
    <a:lvl4pPr marL="2052209" indent="-682039" algn="l" defTabSz="3507633" rtl="0" eaLnBrk="1" latinLnBrk="0" hangingPunct="1">
      <a:spcAft>
        <a:spcPts val="2302"/>
      </a:spcAft>
      <a:buFont typeface="Arial" panose="020B0604020202020204" pitchFamily="34" charset="0"/>
      <a:buChar char="‒"/>
      <a:defRPr sz="4218" kern="1200">
        <a:solidFill>
          <a:schemeClr val="tx1"/>
        </a:solidFill>
        <a:latin typeface="+mn-lt"/>
        <a:ea typeface="+mn-ea"/>
        <a:cs typeface="+mn-cs"/>
      </a:defRPr>
    </a:lvl4pPr>
    <a:lvl5pPr marL="2764695" indent="-712488" algn="l" defTabSz="3507633" rtl="0" eaLnBrk="1" latinLnBrk="0" hangingPunct="1">
      <a:spcAft>
        <a:spcPts val="2302"/>
      </a:spcAft>
      <a:buFont typeface="Arial" panose="020B0604020202020204" pitchFamily="34" charset="0"/>
      <a:buChar char="‒"/>
      <a:defRPr sz="4218" kern="1200">
        <a:solidFill>
          <a:schemeClr val="tx1"/>
        </a:solidFill>
        <a:latin typeface="+mn-lt"/>
        <a:ea typeface="+mn-ea"/>
        <a:cs typeface="+mn-cs"/>
      </a:defRPr>
    </a:lvl5pPr>
    <a:lvl6pPr marL="8769079" algn="l" defTabSz="3507633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6pPr>
    <a:lvl7pPr marL="10522897" algn="l" defTabSz="3507633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7pPr>
    <a:lvl8pPr marL="12276712" algn="l" defTabSz="3507633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8pPr>
    <a:lvl9pPr marL="14030527" algn="l" defTabSz="3507633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A3 Banner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9A342A-6786-6D27-8EE1-12C4A895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58438" y="42437849"/>
            <a:ext cx="3075689" cy="305754"/>
          </a:xfrm>
        </p:spPr>
        <p:txBody>
          <a:bodyPr/>
          <a:lstStyle/>
          <a:p>
            <a:fld id="{147F872C-A8A7-41F2-B997-37F41385225C}" type="datetime4">
              <a:rPr lang="en-GB" noProof="0" smtClean="0"/>
              <a:t>13 January 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AE48D1-1B59-43D5-5B1C-8AD69022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Footer (Edit via "Insert &gt; Header and Footer")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DADB44-BBDA-5DDD-6E16-3238153F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0" dirty="0"/>
              <a:t>Page </a:t>
            </a:r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4CB53E7-8D66-9796-8E80-7A8633C239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9138" y="799990"/>
            <a:ext cx="28577868" cy="38661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Insert content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566C933-4228-F1C8-5B8A-4C84BA72C0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/>
        </p:blipFill>
        <p:spPr>
          <a:xfrm>
            <a:off x="0" y="39848138"/>
            <a:ext cx="30275213" cy="29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37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6336968" y="42437849"/>
            <a:ext cx="3075689" cy="30575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98">
                <a:solidFill>
                  <a:schemeClr val="bg1"/>
                </a:solidFill>
              </a:defRPr>
            </a:lvl1pPr>
          </a:lstStyle>
          <a:p>
            <a:fld id="{F7ED43E7-7D45-49CA-BC4D-4C2F1892CC6C}" type="datetime4">
              <a:rPr lang="en-GB" smtClean="0"/>
              <a:pPr/>
              <a:t>13 January 2025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19595" y="42441470"/>
            <a:ext cx="11410942" cy="30575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98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Footer (Edit via "Insert &gt; Header and Footer")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9138" y="42437849"/>
            <a:ext cx="1423784" cy="30575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98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42AD375-037F-43D0-B059-5172DA06796A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09139" y="799989"/>
            <a:ext cx="28652442" cy="12353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Insert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9139" y="2443006"/>
            <a:ext cx="28652442" cy="36909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Insert content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703539-8E35-D069-DBD5-3A4DCC125A4D}"/>
              </a:ext>
            </a:extLst>
          </p:cNvPr>
          <p:cNvSpPr txBox="1"/>
          <p:nvPr userDrawn="1"/>
        </p:nvSpPr>
        <p:spPr>
          <a:xfrm rot="5400000">
            <a:off x="24998169" y="37252088"/>
            <a:ext cx="10946120" cy="42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79" spc="29" baseline="0" noProof="0" dirty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lvl1pPr algn="l" defTabSz="637845" rtl="0" eaLnBrk="1" latinLnBrk="0" hangingPunct="1">
        <a:lnSpc>
          <a:spcPct val="100000"/>
        </a:lnSpc>
        <a:spcBef>
          <a:spcPct val="0"/>
        </a:spcBef>
        <a:buNone/>
        <a:defRPr sz="8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37845" rtl="0" eaLnBrk="1" latinLnBrk="0" hangingPunct="1">
        <a:lnSpc>
          <a:spcPct val="98000"/>
        </a:lnSpc>
        <a:spcBef>
          <a:spcPts val="0"/>
        </a:spcBef>
        <a:buFont typeface="+mj-lt"/>
        <a:buNone/>
        <a:defRPr sz="4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58206" indent="-158206" algn="l" defTabSz="637845" rtl="0" eaLnBrk="1" latinLnBrk="0" hangingPunct="1">
        <a:lnSpc>
          <a:spcPct val="98000"/>
        </a:lnSpc>
        <a:spcBef>
          <a:spcPts val="0"/>
        </a:spcBef>
        <a:buFont typeface="Aptos" panose="020B00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301344" indent="-160717" algn="l" defTabSz="637845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01344" indent="-301344" algn="l" defTabSz="637845" rtl="0" eaLnBrk="1" latinLnBrk="0" hangingPunct="1">
        <a:lnSpc>
          <a:spcPct val="98000"/>
        </a:lnSpc>
        <a:spcBef>
          <a:spcPts val="0"/>
        </a:spcBef>
        <a:buFont typeface="+mj-lt"/>
        <a:buAutoNum type="arabicPeriod"/>
        <a:defRPr sz="1674" kern="1200">
          <a:solidFill>
            <a:schemeClr val="tx1"/>
          </a:solidFill>
          <a:latin typeface="+mn-lt"/>
          <a:ea typeface="+mn-ea"/>
          <a:cs typeface="+mn-cs"/>
        </a:defRPr>
      </a:lvl4pPr>
      <a:lvl5pPr marL="632823" indent="-158206" algn="l" defTabSz="637845" rtl="0" eaLnBrk="1" latinLnBrk="0" hangingPunct="1">
        <a:lnSpc>
          <a:spcPct val="98000"/>
        </a:lnSpc>
        <a:spcBef>
          <a:spcPts val="0"/>
        </a:spcBef>
        <a:buFont typeface="Aptos" panose="020B00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5pPr>
      <a:lvl6pPr marL="1754076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6pPr>
      <a:lvl7pPr marL="2072998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7pPr>
      <a:lvl8pPr marL="2391921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8pPr>
      <a:lvl9pPr marL="2710844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637845" rtl="0" eaLnBrk="1" latinLnBrk="0" hangingPunct="1">
        <a:lnSpc>
          <a:spcPct val="98000"/>
        </a:lnSpc>
        <a:spcBef>
          <a:spcPts val="0"/>
        </a:spcBef>
        <a:buFont typeface="+mj-lt"/>
        <a:buNone/>
        <a:defRPr sz="1674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58206" indent="-158206" algn="l" defTabSz="637845" rtl="0" eaLnBrk="1" latinLnBrk="0" hangingPunct="1">
        <a:lnSpc>
          <a:spcPct val="98000"/>
        </a:lnSpc>
        <a:spcBef>
          <a:spcPts val="0"/>
        </a:spcBef>
        <a:buFont typeface="Aptos" panose="020B00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2pPr>
      <a:lvl3pPr marL="301344" indent="-160717" algn="l" defTabSz="637845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–"/>
        <a:defRPr sz="1674" kern="1200">
          <a:solidFill>
            <a:schemeClr val="tx1"/>
          </a:solidFill>
          <a:latin typeface="+mn-lt"/>
          <a:ea typeface="+mn-ea"/>
          <a:cs typeface="+mn-cs"/>
        </a:defRPr>
      </a:lvl3pPr>
      <a:lvl4pPr marL="301344" indent="-301344" algn="l" defTabSz="637845" rtl="0" eaLnBrk="1" latinLnBrk="0" hangingPunct="1">
        <a:lnSpc>
          <a:spcPct val="98000"/>
        </a:lnSpc>
        <a:spcBef>
          <a:spcPts val="0"/>
        </a:spcBef>
        <a:buFont typeface="+mj-lt"/>
        <a:buAutoNum type="arabicPeriod"/>
        <a:defRPr sz="1674" kern="1200">
          <a:solidFill>
            <a:schemeClr val="tx1"/>
          </a:solidFill>
          <a:latin typeface="+mn-lt"/>
          <a:ea typeface="+mn-ea"/>
          <a:cs typeface="+mn-cs"/>
        </a:defRPr>
      </a:lvl4pPr>
      <a:lvl5pPr marL="632823" indent="-158206" algn="l" defTabSz="637845" rtl="0" eaLnBrk="1" latinLnBrk="0" hangingPunct="1">
        <a:lnSpc>
          <a:spcPct val="98000"/>
        </a:lnSpc>
        <a:spcBef>
          <a:spcPts val="0"/>
        </a:spcBef>
        <a:buFont typeface="Aptos" panose="020B00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5pPr>
      <a:lvl6pPr marL="1754076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6pPr>
      <a:lvl7pPr marL="2072998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7pPr>
      <a:lvl8pPr marL="2391921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8pPr>
      <a:lvl9pPr marL="2710844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0" userDrawn="1">
          <p15:clr>
            <a:srgbClr val="A4A3A4"/>
          </p15:clr>
        </p15:guide>
        <p15:guide id="2" pos="18558" userDrawn="1">
          <p15:clr>
            <a:srgbClr val="A4A3A4"/>
          </p15:clr>
        </p15:guide>
        <p15:guide id="3" orient="horz" pos="26453" userDrawn="1">
          <p15:clr>
            <a:srgbClr val="A4A3A4"/>
          </p15:clr>
        </p15:guide>
        <p15:guide id="4" orient="horz" pos="50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8E04975-D7BB-E3AA-3B0A-524ABBA73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Insert content</a:t>
            </a:r>
          </a:p>
        </p:txBody>
      </p:sp>
    </p:spTree>
    <p:extLst>
      <p:ext uri="{BB962C8B-B14F-4D97-AF65-F5344CB8AC3E}">
        <p14:creationId xmlns:p14="http://schemas.microsoft.com/office/powerpoint/2010/main" val="3120176029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ESMID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C8AF"/>
      </a:accent1>
      <a:accent2>
        <a:srgbClr val="6B2885"/>
      </a:accent2>
      <a:accent3>
        <a:srgbClr val="405BD1"/>
      </a:accent3>
      <a:accent4>
        <a:srgbClr val="F5239B"/>
      </a:accent4>
      <a:accent5>
        <a:srgbClr val="FFDC00"/>
      </a:accent5>
      <a:accent6>
        <a:srgbClr val="FF4B32"/>
      </a:accent6>
      <a:hlink>
        <a:srgbClr val="000000"/>
      </a:hlink>
      <a:folHlink>
        <a:srgbClr val="000000"/>
      </a:folHlink>
    </a:clrScheme>
    <a:fontScheme name="ESCMID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7" id="{F15580A7-0B99-AD48-9102-328455501431}" vid="{8CEFD143-2162-E148-BEDE-2BE40253D8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MID">
    <a:dk1>
      <a:sysClr val="windowText" lastClr="000000"/>
    </a:dk1>
    <a:lt1>
      <a:sysClr val="window" lastClr="FFFFFF"/>
    </a:lt1>
    <a:dk2>
      <a:srgbClr val="4B4B4B"/>
    </a:dk2>
    <a:lt2>
      <a:srgbClr val="B9B9B9"/>
    </a:lt2>
    <a:accent1>
      <a:srgbClr val="00C8AF"/>
    </a:accent1>
    <a:accent2>
      <a:srgbClr val="6B2885"/>
    </a:accent2>
    <a:accent3>
      <a:srgbClr val="405BD1"/>
    </a:accent3>
    <a:accent4>
      <a:srgbClr val="F5239B"/>
    </a:accent4>
    <a:accent5>
      <a:srgbClr val="FFDC00"/>
    </a:accent5>
    <a:accent6>
      <a:srgbClr val="FF4B32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594130A2AF244FBF3F304D904ED593" ma:contentTypeVersion="18" ma:contentTypeDescription="Ein neues Dokument erstellen." ma:contentTypeScope="" ma:versionID="9c227ad3ab8d826471e210bb857ebfda">
  <xsd:schema xmlns:xsd="http://www.w3.org/2001/XMLSchema" xmlns:xs="http://www.w3.org/2001/XMLSchema" xmlns:p="http://schemas.microsoft.com/office/2006/metadata/properties" xmlns:ns2="c9077d15-72ed-4fec-bcfe-3472729e9195" xmlns:ns3="bc24777f-78b6-4f3c-a73a-d5fa08e4d537" targetNamespace="http://schemas.microsoft.com/office/2006/metadata/properties" ma:root="true" ma:fieldsID="2a0acd45fe6cc66a06723547185abeb0" ns2:_="" ns3:_="">
    <xsd:import namespace="c9077d15-72ed-4fec-bcfe-3472729e9195"/>
    <xsd:import namespace="bc24777f-78b6-4f3c-a73a-d5fa08e4d5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77d15-72ed-4fec-bcfe-3472729e9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7fbe3b91-0d7a-4fca-85de-75d49bc052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4777f-78b6-4f3c-a73a-d5fa08e4d53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23888c3-3691-4ee2-9093-74875a1c94d8}" ma:internalName="TaxCatchAll" ma:showField="CatchAllData" ma:web="bc24777f-78b6-4f3c-a73a-d5fa08e4d5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24777f-78b6-4f3c-a73a-d5fa08e4d537" xsi:nil="true"/>
    <lcf76f155ced4ddcb4097134ff3c332f xmlns="c9077d15-72ed-4fec-bcfe-3472729e91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07666F-7226-424F-A3BC-37C1C016B2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77d15-72ed-4fec-bcfe-3472729e9195"/>
    <ds:schemaRef ds:uri="bc24777f-78b6-4f3c-a73a-d5fa08e4d5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26B806-0237-4942-A1FD-5C97285908C2}">
  <ds:schemaRefs>
    <ds:schemaRef ds:uri="http://purl.org/dc/elements/1.1/"/>
    <ds:schemaRef ds:uri="bc24777f-78b6-4f3c-a73a-d5fa08e4d537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c9077d15-72ed-4fec-bcfe-3472729e919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 A3 ESCMID V2</Template>
  <TotalTime>0</TotalTime>
  <Words>2</Words>
  <Application>Microsoft Office PowerPoint</Application>
  <PresentationFormat>Benutzerdefiniert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Aptos</vt:lpstr>
      <vt:lpstr>Arial</vt:lpstr>
      <vt:lpstr>Benutzerdefiniertes 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Magdalena Krzyzaniak</dc:creator>
  <dc:description>erstellt durch Vorlagenbauer.ch</dc:description>
  <cp:lastModifiedBy>Michael Joos</cp:lastModifiedBy>
  <cp:revision>6</cp:revision>
  <dcterms:created xsi:type="dcterms:W3CDTF">2024-10-14T11:06:54Z</dcterms:created>
  <dcterms:modified xsi:type="dcterms:W3CDTF">2025-01-13T16:13:17Z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0x0101000E594130A2AF244FBF3F304D904ED593</vt:lpwstr>
  </property>
  <property fmtid="{D5CDD505-2E9C-101B-9397-08002B2CF9AE}" pid="3" name="MediaServiceImageTags">
    <vt:lpwstr/>
  </property>
</Properties>
</file>