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8"/>
  </p:notesMasterIdLst>
  <p:handoutMasterIdLst>
    <p:handoutMasterId r:id="rId9"/>
  </p:handoutMasterIdLst>
  <p:sldIdLst>
    <p:sldId id="284" r:id="rId5"/>
    <p:sldId id="283" r:id="rId6"/>
    <p:sldId id="282" r:id="rId7"/>
  </p:sldIdLst>
  <p:sldSz cx="12192000" cy="6858000"/>
  <p:notesSz cx="6858000" cy="9144000"/>
  <p:defaultTextStyle>
    <a:defPPr>
      <a:defRPr lang="de-DE"/>
    </a:defPPr>
    <a:lvl1pPr marL="0" indent="0" algn="l" defTabSz="914400" rtl="0" eaLnBrk="1" latinLnBrk="0" hangingPunct="1">
      <a:lnSpc>
        <a:spcPct val="98000"/>
      </a:lnSpc>
      <a:spcBef>
        <a:spcPts val="0"/>
      </a:spcBef>
      <a:buFont typeface="+mj-lt"/>
      <a:buNone/>
      <a:defRPr sz="2400" b="0" kern="1200">
        <a:solidFill>
          <a:schemeClr val="tx1"/>
        </a:solidFill>
        <a:latin typeface="+mn-lt"/>
        <a:ea typeface="+mn-ea"/>
        <a:cs typeface="+mn-cs"/>
      </a:defRPr>
    </a:lvl1pPr>
    <a:lvl2pPr marL="226800" indent="-226800" algn="l" defTabSz="914400" rtl="0" eaLnBrk="1" latinLnBrk="0" hangingPunct="1">
      <a:lnSpc>
        <a:spcPct val="98000"/>
      </a:lnSpc>
      <a:spcBef>
        <a:spcPts val="0"/>
      </a:spcBef>
      <a:buFont typeface="Aptos" panose="020B0004020202020204" pitchFamily="34" charset="0"/>
      <a:buChar char="•"/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432000" indent="-230400" algn="l" defTabSz="914400" rtl="0" eaLnBrk="1" latinLnBrk="0" hangingPunct="1">
      <a:lnSpc>
        <a:spcPct val="98000"/>
      </a:lnSpc>
      <a:spcBef>
        <a:spcPts val="0"/>
      </a:spcBef>
      <a:buFont typeface="Arial" panose="020B0604020202020204" pitchFamily="34" charset="0"/>
      <a:buChar char="–"/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432000" indent="-432000" algn="l" defTabSz="914400" rtl="0" eaLnBrk="1" latinLnBrk="0" hangingPunct="1">
      <a:lnSpc>
        <a:spcPct val="98000"/>
      </a:lnSpc>
      <a:spcBef>
        <a:spcPts val="0"/>
      </a:spcBef>
      <a:buFont typeface="+mj-lt"/>
      <a:buAutoNum type="arabicPeriod"/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907200" indent="-226800" algn="l" defTabSz="914400" rtl="0" eaLnBrk="1" latinLnBrk="0" hangingPunct="1">
      <a:lnSpc>
        <a:spcPct val="98000"/>
      </a:lnSpc>
      <a:spcBef>
        <a:spcPts val="0"/>
      </a:spcBef>
      <a:buFont typeface="Aptos" panose="020B0004020202020204" pitchFamily="34" charset="0"/>
      <a:buChar char="•"/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2514600" indent="-228600" algn="l" defTabSz="914400" rtl="0" eaLnBrk="1" latinLnBrk="0" hangingPunct="1">
      <a:lnSpc>
        <a:spcPct val="90000"/>
      </a:lnSpc>
      <a:spcBef>
        <a:spcPts val="500"/>
      </a:spcBef>
      <a:buFont typeface="Arial" panose="020B0604020202020204" pitchFamily="34" charset="0"/>
      <a:buChar char="•"/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971800" indent="-228600" algn="l" defTabSz="914400" rtl="0" eaLnBrk="1" latinLnBrk="0" hangingPunct="1">
      <a:lnSpc>
        <a:spcPct val="90000"/>
      </a:lnSpc>
      <a:spcBef>
        <a:spcPts val="500"/>
      </a:spcBef>
      <a:buFont typeface="Arial" panose="020B0604020202020204" pitchFamily="34" charset="0"/>
      <a:buChar char="•"/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429000" indent="-228600" algn="l" defTabSz="914400" rtl="0" eaLnBrk="1" latinLnBrk="0" hangingPunct="1">
      <a:lnSpc>
        <a:spcPct val="90000"/>
      </a:lnSpc>
      <a:spcBef>
        <a:spcPts val="500"/>
      </a:spcBef>
      <a:buFont typeface="Arial" panose="020B0604020202020204" pitchFamily="34" charset="0"/>
      <a:buChar char="•"/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886200" indent="-228600" algn="l" defTabSz="914400" rtl="0" eaLnBrk="1" latinLnBrk="0" hangingPunct="1">
      <a:lnSpc>
        <a:spcPct val="90000"/>
      </a:lnSpc>
      <a:spcBef>
        <a:spcPts val="500"/>
      </a:spcBef>
      <a:buFont typeface="Arial" panose="020B0604020202020204" pitchFamily="34" charset="0"/>
      <a:buChar char="•"/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F5F5F5"/>
    <a:srgbClr val="FFFFFF"/>
    <a:srgbClr val="F1F3F3"/>
    <a:srgbClr val="E5EAE9"/>
    <a:srgbClr val="E1D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223" autoAdjust="0"/>
    <p:restoredTop sz="94701" autoAdjust="0"/>
  </p:normalViewPr>
  <p:slideViewPr>
    <p:cSldViewPr showGuides="1">
      <p:cViewPr>
        <p:scale>
          <a:sx n="87" d="100"/>
          <a:sy n="87" d="100"/>
        </p:scale>
        <p:origin x="931" y="-18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2334" y="2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476672" y="229395"/>
            <a:ext cx="4320480" cy="310159"/>
          </a:xfrm>
          <a:prstGeom prst="rect">
            <a:avLst/>
          </a:prstGeom>
        </p:spPr>
        <p:txBody>
          <a:bodyPr vert="horz" lIns="0" tIns="0" rIns="0" bIns="0" rtlCol="0"/>
          <a:lstStyle>
            <a:lvl1pPr algn="l">
              <a:defRPr sz="1200"/>
            </a:lvl1pPr>
          </a:lstStyle>
          <a:p>
            <a:r>
              <a:rPr lang="de-CH" sz="900"/>
              <a:t>Kopfzeilentext</a:t>
            </a:r>
            <a:endParaRPr lang="de-CH" sz="900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5137720" y="229395"/>
            <a:ext cx="1243608" cy="310159"/>
          </a:xfrm>
          <a:prstGeom prst="rect">
            <a:avLst/>
          </a:prstGeom>
        </p:spPr>
        <p:txBody>
          <a:bodyPr vert="horz" lIns="0" tIns="0" rIns="0" bIns="0" rtlCol="0"/>
          <a:lstStyle>
            <a:lvl1pPr algn="r">
              <a:defRPr sz="1200"/>
            </a:lvl1pPr>
          </a:lstStyle>
          <a:p>
            <a:fld id="{EEC665CA-D682-48EC-95D2-126FD6449D65}" type="datetime1">
              <a:rPr lang="de-CH" sz="900" smtClean="0"/>
              <a:t>11.11.2025</a:t>
            </a:fld>
            <a:endParaRPr lang="de-CH" sz="90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476672" y="8489144"/>
            <a:ext cx="4320480" cy="331331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200"/>
            </a:lvl1pPr>
          </a:lstStyle>
          <a:p>
            <a:r>
              <a:rPr lang="de-CH" sz="900"/>
              <a:t>Fusszeilentext</a:t>
            </a:r>
            <a:endParaRPr lang="de-CH" sz="90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5137720" y="8489146"/>
            <a:ext cx="1243608" cy="331329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1200"/>
            </a:lvl1pPr>
          </a:lstStyle>
          <a:p>
            <a:fld id="{2CEDAA2C-602C-494B-9BFF-F0D7FF14E319}" type="slidenum">
              <a:rPr lang="de-CH" sz="900" smtClean="0"/>
              <a:t>‹#›</a:t>
            </a:fld>
            <a:endParaRPr lang="de-CH" sz="900" dirty="0"/>
          </a:p>
        </p:txBody>
      </p:sp>
    </p:spTree>
    <p:extLst>
      <p:ext uri="{BB962C8B-B14F-4D97-AF65-F5344CB8AC3E}">
        <p14:creationId xmlns:p14="http://schemas.microsoft.com/office/powerpoint/2010/main" val="162500267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lienbildplatzhalter 11"/>
          <p:cNvSpPr>
            <a:spLocks noGrp="1" noRot="1" noChangeAspect="1"/>
          </p:cNvSpPr>
          <p:nvPr>
            <p:ph type="sldImg" idx="2"/>
          </p:nvPr>
        </p:nvSpPr>
        <p:spPr>
          <a:xfrm>
            <a:off x="764704" y="899592"/>
            <a:ext cx="5560412" cy="3127732"/>
          </a:xfrm>
          <a:prstGeom prst="rect">
            <a:avLst/>
          </a:prstGeom>
          <a:noFill/>
          <a:ln w="3175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CH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4"/>
          </p:nvPr>
        </p:nvSpPr>
        <p:spPr>
          <a:xfrm>
            <a:off x="775244" y="8712000"/>
            <a:ext cx="2230428" cy="179512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900"/>
            </a:lvl1pPr>
          </a:lstStyle>
          <a:p>
            <a:r>
              <a:rPr lang="de-CH" dirty="0"/>
              <a:t>Fusszeilentext</a:t>
            </a:r>
          </a:p>
        </p:txBody>
      </p:sp>
      <p:sp>
        <p:nvSpPr>
          <p:cNvPr id="15" name="Foliennummernplatzhalter 14"/>
          <p:cNvSpPr>
            <a:spLocks noGrp="1"/>
          </p:cNvSpPr>
          <p:nvPr>
            <p:ph type="sldNum" sz="quarter" idx="5"/>
          </p:nvPr>
        </p:nvSpPr>
        <p:spPr>
          <a:xfrm>
            <a:off x="5462663" y="8712000"/>
            <a:ext cx="871173" cy="179512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900"/>
            </a:lvl1pPr>
          </a:lstStyle>
          <a:p>
            <a:fld id="{83C81C81-E364-4366-A610-2DB15FF98538}" type="slidenum">
              <a:rPr lang="de-CH" smtClean="0"/>
              <a:pPr/>
              <a:t>‹#›</a:t>
            </a:fld>
            <a:endParaRPr lang="de-CH" dirty="0"/>
          </a:p>
        </p:txBody>
      </p:sp>
      <p:sp>
        <p:nvSpPr>
          <p:cNvPr id="16" name="Notizenplatzhalter 15"/>
          <p:cNvSpPr>
            <a:spLocks noGrp="1"/>
          </p:cNvSpPr>
          <p:nvPr>
            <p:ph type="body" sz="quarter" idx="3"/>
          </p:nvPr>
        </p:nvSpPr>
        <p:spPr>
          <a:xfrm>
            <a:off x="773424" y="4283968"/>
            <a:ext cx="5560412" cy="4248472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7" name="Datumsplatzhalter 16"/>
          <p:cNvSpPr>
            <a:spLocks noGrp="1"/>
          </p:cNvSpPr>
          <p:nvPr>
            <p:ph type="dt" idx="1"/>
          </p:nvPr>
        </p:nvSpPr>
        <p:spPr>
          <a:xfrm>
            <a:off x="4229809" y="425838"/>
            <a:ext cx="2095308" cy="185722"/>
          </a:xfrm>
          <a:prstGeom prst="rect">
            <a:avLst/>
          </a:prstGeom>
        </p:spPr>
        <p:txBody>
          <a:bodyPr vert="horz" lIns="0" tIns="0" rIns="0" bIns="0" rtlCol="0"/>
          <a:lstStyle>
            <a:lvl1pPr algn="r">
              <a:defRPr sz="900"/>
            </a:lvl1pPr>
          </a:lstStyle>
          <a:p>
            <a:fld id="{A17AAF7D-4283-4014-80F4-26E915FEACF8}" type="datetime1">
              <a:rPr lang="de-CH" smtClean="0"/>
              <a:t>11.11.2025</a:t>
            </a:fld>
            <a:endParaRPr lang="de-CH" dirty="0"/>
          </a:p>
        </p:txBody>
      </p:sp>
      <p:sp>
        <p:nvSpPr>
          <p:cNvPr id="18" name="Kopfzeilenplatzhalter 17"/>
          <p:cNvSpPr>
            <a:spLocks noGrp="1"/>
          </p:cNvSpPr>
          <p:nvPr>
            <p:ph type="hdr" sz="quarter"/>
          </p:nvPr>
        </p:nvSpPr>
        <p:spPr>
          <a:xfrm>
            <a:off x="764704" y="432000"/>
            <a:ext cx="3249080" cy="179560"/>
          </a:xfrm>
          <a:prstGeom prst="rect">
            <a:avLst/>
          </a:prstGeom>
        </p:spPr>
        <p:txBody>
          <a:bodyPr vert="horz" lIns="0" tIns="0" rIns="0" bIns="0" rtlCol="0"/>
          <a:lstStyle>
            <a:lvl1pPr algn="l">
              <a:defRPr sz="900"/>
            </a:lvl1pPr>
          </a:lstStyle>
          <a:p>
            <a:r>
              <a:rPr lang="de-CH"/>
              <a:t>Kopfzeilentext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1170970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spcAft>
        <a:spcPts val="600"/>
      </a:spcAft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177800" indent="-177800" algn="l" defTabSz="914400" rtl="0" eaLnBrk="1" latinLnBrk="0" hangingPunct="1">
      <a:spcAft>
        <a:spcPts val="600"/>
      </a:spcAft>
      <a:buFont typeface="Arial" panose="020B0604020202020204" pitchFamily="34" charset="0"/>
      <a:buChar char="‒"/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357188" indent="-179388" algn="l" defTabSz="914400" rtl="0" eaLnBrk="1" latinLnBrk="0" hangingPunct="1">
      <a:spcAft>
        <a:spcPts val="600"/>
      </a:spcAft>
      <a:buFont typeface="Arial" panose="020B0604020202020204" pitchFamily="34" charset="0"/>
      <a:buChar char="‒"/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534988" indent="-177800" algn="l" defTabSz="914400" rtl="0" eaLnBrk="1" latinLnBrk="0" hangingPunct="1">
      <a:spcAft>
        <a:spcPts val="600"/>
      </a:spcAft>
      <a:buFont typeface="Arial" panose="020B0604020202020204" pitchFamily="34" charset="0"/>
      <a:buChar char="‒"/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720725" indent="-185738" algn="l" defTabSz="914400" rtl="0" eaLnBrk="1" latinLnBrk="0" hangingPunct="1">
      <a:spcAft>
        <a:spcPts val="600"/>
      </a:spcAft>
      <a:buFont typeface="Arial" panose="020B0604020202020204" pitchFamily="34" charset="0"/>
      <a:buChar char="‒"/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765175" y="900113"/>
            <a:ext cx="5559425" cy="3127375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C81C81-E364-4366-A610-2DB15FF98538}" type="slidenum">
              <a:rPr lang="de-CH" smtClean="0"/>
              <a:pPr/>
              <a:t>1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383906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full imag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22D3C48-FDED-470C-908E-96B5A0DDFD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093022" y="6716048"/>
            <a:ext cx="1238598" cy="144016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4D7ACB06-97DE-4961-AA61-E3AD79512999}" type="datetime4">
              <a:rPr lang="en-GB" noProof="0" smtClean="0"/>
              <a:pPr/>
              <a:t>11 November 2025</a:t>
            </a:fld>
            <a:endParaRPr lang="en-GB" noProof="0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98B2F51-FE27-4B05-A169-62F7E9E34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62968" y="6716048"/>
            <a:ext cx="4595252" cy="144016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 noProof="0" dirty="0"/>
              <a:t>Footer (Edit via "Insert &gt; Header and Footer")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CD7C1A0D-0D46-4AD6-A4E0-C34A72CE2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2945" y="6716048"/>
            <a:ext cx="573365" cy="144016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29CC13EA-E2D1-56FB-1D9A-7B8DBD0DA9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50" y="7144"/>
            <a:ext cx="12179300" cy="685085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F2B78E6-3330-6460-9CAF-A07FF8E86016}"/>
              </a:ext>
            </a:extLst>
          </p:cNvPr>
          <p:cNvSpPr/>
          <p:nvPr userDrawn="1"/>
        </p:nvSpPr>
        <p:spPr>
          <a:xfrm>
            <a:off x="0" y="0"/>
            <a:ext cx="12192000" cy="4248000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>
              <a:solidFill>
                <a:schemeClr val="tx1"/>
              </a:solidFill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862013" y="4605520"/>
            <a:ext cx="10435475" cy="371652"/>
          </a:xfrm>
        </p:spPr>
        <p:txBody>
          <a:bodyPr/>
          <a:lstStyle>
            <a:lvl1pPr marL="0" indent="0" algn="l">
              <a:lnSpc>
                <a:spcPct val="97000"/>
              </a:lnSpc>
              <a:buNone/>
              <a:defRPr sz="2400" b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 dirty="0"/>
              <a:t>Location, Date</a:t>
            </a:r>
          </a:p>
        </p:txBody>
      </p:sp>
      <p:sp>
        <p:nvSpPr>
          <p:cNvPr id="14" name="Titelplatzhalter 1">
            <a:extLst>
              <a:ext uri="{FF2B5EF4-FFF2-40B4-BE49-F238E27FC236}">
                <a16:creationId xmlns:a16="http://schemas.microsoft.com/office/drawing/2014/main" id="{9E383FF3-2C71-FBB5-E259-F244434240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66774" y="2208474"/>
            <a:ext cx="10464801" cy="1400546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lnSpc>
                <a:spcPct val="94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Insert title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47E197C1-56E4-68F8-88A0-E17805E9F0E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33" y="6314666"/>
            <a:ext cx="2296800" cy="362768"/>
          </a:xfrm>
          <a:prstGeom prst="rect">
            <a:avLst/>
          </a:prstGeom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7EBE9CAE-03DB-42E3-9184-D7A2995F267C}"/>
              </a:ext>
            </a:extLst>
          </p:cNvPr>
          <p:cNvSpPr txBox="1"/>
          <p:nvPr userDrawn="1"/>
        </p:nvSpPr>
        <p:spPr>
          <a:xfrm>
            <a:off x="4029574" y="6331839"/>
            <a:ext cx="3206800" cy="3284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7000"/>
              </a:lnSpc>
            </a:pPr>
            <a:r>
              <a:rPr lang="en-GB" sz="1100" spc="0" baseline="0" noProof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Congress of the European Society of Clinical Microbiology and Infectious Diseases</a:t>
            </a:r>
          </a:p>
        </p:txBody>
      </p:sp>
    </p:spTree>
    <p:extLst>
      <p:ext uri="{BB962C8B-B14F-4D97-AF65-F5344CB8AC3E}">
        <p14:creationId xmlns:p14="http://schemas.microsoft.com/office/powerpoint/2010/main" val="1384820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banner bel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22D3C48-FDED-470C-908E-96B5A0DDFD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093022" y="6716048"/>
            <a:ext cx="1238598" cy="14401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D7ACB06-97DE-4961-AA61-E3AD79512999}" type="datetime4">
              <a:rPr lang="en-GB" noProof="0" smtClean="0"/>
              <a:t>11 November 2025</a:t>
            </a:fld>
            <a:endParaRPr lang="en-GB" noProof="0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98B2F51-FE27-4B05-A169-62F7E9E34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62968" y="6716048"/>
            <a:ext cx="4595252" cy="14401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Footer (Edit via "Insert &gt; Header and Footer")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CD7C1A0D-0D46-4AD6-A4E0-C34A72CE2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2945" y="6716048"/>
            <a:ext cx="573365" cy="14401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93246F5B-CB34-E4B1-9811-F401E96EA1F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134100"/>
            <a:ext cx="12192000" cy="723900"/>
          </a:xfrm>
          <a:prstGeom prst="rect">
            <a:avLst/>
          </a:prstGeom>
        </p:spPr>
      </p:pic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862013" y="4605520"/>
            <a:ext cx="10435475" cy="371652"/>
          </a:xfrm>
        </p:spPr>
        <p:txBody>
          <a:bodyPr/>
          <a:lstStyle>
            <a:lvl1pPr marL="0" indent="0" algn="l">
              <a:lnSpc>
                <a:spcPct val="97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 dirty="0"/>
              <a:t>Location, Date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28EA901-F816-AEE1-6145-9DFD633B1F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33" y="6314666"/>
            <a:ext cx="2296800" cy="362768"/>
          </a:xfrm>
          <a:prstGeom prst="rect">
            <a:avLst/>
          </a:prstGeom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37455741-0D73-4684-31AB-4F62A2FF8172}"/>
              </a:ext>
            </a:extLst>
          </p:cNvPr>
          <p:cNvSpPr txBox="1"/>
          <p:nvPr userDrawn="1"/>
        </p:nvSpPr>
        <p:spPr>
          <a:xfrm>
            <a:off x="4029574" y="6331839"/>
            <a:ext cx="3206800" cy="3284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7000"/>
              </a:lnSpc>
            </a:pPr>
            <a:r>
              <a:rPr lang="en-GB" sz="1100" spc="0" baseline="0" noProof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Congress of the European Society of Clinical Microbiology and Infectious Diseases</a:t>
            </a:r>
          </a:p>
        </p:txBody>
      </p:sp>
      <p:sp>
        <p:nvSpPr>
          <p:cNvPr id="14" name="Titelplatzhalter 1">
            <a:extLst>
              <a:ext uri="{FF2B5EF4-FFF2-40B4-BE49-F238E27FC236}">
                <a16:creationId xmlns:a16="http://schemas.microsoft.com/office/drawing/2014/main" id="{DDAD0C80-ADD8-1B18-DFEA-9E3C5BDB58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774" y="2208474"/>
            <a:ext cx="10464801" cy="1400546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lnSpc>
                <a:spcPct val="94000"/>
              </a:lnSpc>
              <a:defRPr sz="3200"/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41104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banner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16E74F5E-7E56-B296-D7F4-F958F321E41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474855" y="0"/>
            <a:ext cx="711200" cy="6858000"/>
          </a:xfrm>
          <a:prstGeom prst="rect">
            <a:avLst/>
          </a:prstGeom>
        </p:spPr>
      </p:pic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22D3C48-FDED-470C-908E-96B5A0DDF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D7ACB06-97DE-4961-AA61-E3AD79512999}" type="datetime4">
              <a:rPr lang="en-GB" noProof="0" smtClean="0"/>
              <a:t>11 November 2025</a:t>
            </a:fld>
            <a:endParaRPr lang="en-GB" noProof="0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98B2F51-FE27-4B05-A169-62F7E9E34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Footer (Edit via "Insert &gt; Header and Footer")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CD7C1A0D-0D46-4AD6-A4E0-C34A72CE2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862013" y="4605520"/>
            <a:ext cx="10435475" cy="371652"/>
          </a:xfrm>
        </p:spPr>
        <p:txBody>
          <a:bodyPr/>
          <a:lstStyle>
            <a:lvl1pPr marL="0" indent="0" algn="l">
              <a:lnSpc>
                <a:spcPct val="97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 dirty="0"/>
              <a:t>Location, Date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28EA901-F816-AEE1-6145-9DFD633B1F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686755" y="5359545"/>
            <a:ext cx="2296800" cy="362768"/>
          </a:xfrm>
          <a:prstGeom prst="rect">
            <a:avLst/>
          </a:prstGeom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37455741-0D73-4684-31AB-4F62A2FF8172}"/>
              </a:ext>
            </a:extLst>
          </p:cNvPr>
          <p:cNvSpPr txBox="1"/>
          <p:nvPr userDrawn="1"/>
        </p:nvSpPr>
        <p:spPr>
          <a:xfrm rot="16200000">
            <a:off x="10228277" y="1842630"/>
            <a:ext cx="3204356" cy="3284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7000"/>
              </a:lnSpc>
            </a:pPr>
            <a:r>
              <a:rPr lang="en-GB" sz="1100" spc="0" baseline="0" noProof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Congress of the European Society of Clinical Microbiology and Infectious Diseases</a:t>
            </a:r>
          </a:p>
        </p:txBody>
      </p:sp>
      <p:sp>
        <p:nvSpPr>
          <p:cNvPr id="13" name="Titelplatzhalter 1">
            <a:extLst>
              <a:ext uri="{FF2B5EF4-FFF2-40B4-BE49-F238E27FC236}">
                <a16:creationId xmlns:a16="http://schemas.microsoft.com/office/drawing/2014/main" id="{1D73E854-A03A-D7D5-B1C8-51622DDC31B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66774" y="2208474"/>
            <a:ext cx="10464801" cy="1400546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lnSpc>
                <a:spcPct val="94000"/>
              </a:lnSpc>
              <a:defRPr sz="3200"/>
            </a:lvl1pPr>
          </a:lstStyle>
          <a:p>
            <a:r>
              <a:rPr lang="en-GB" noProof="0" dirty="0"/>
              <a:t>Insert title</a:t>
            </a:r>
          </a:p>
        </p:txBody>
      </p:sp>
    </p:spTree>
    <p:extLst>
      <p:ext uri="{BB962C8B-B14F-4D97-AF65-F5344CB8AC3E}">
        <p14:creationId xmlns:p14="http://schemas.microsoft.com/office/powerpoint/2010/main" val="3891886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noProof="0" dirty="0"/>
              <a:t>Insert title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867600" y="1285874"/>
            <a:ext cx="10464801" cy="47085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noProof="0" dirty="0"/>
              <a:t>Insert content</a:t>
            </a:r>
          </a:p>
          <a:p>
            <a:pPr lvl="1"/>
            <a:r>
              <a:rPr lang="en-GB" noProof="0" dirty="0"/>
              <a:t>Bullet Level 2</a:t>
            </a:r>
          </a:p>
          <a:p>
            <a:pPr lvl="2"/>
            <a:r>
              <a:rPr lang="en-GB" noProof="0" dirty="0"/>
              <a:t>Bullet Level 3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99A342A-6786-6D27-8EE1-12C4A8958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1AB81-7476-4A02-A2CB-F18A5BEE3EFE}" type="datetime4">
              <a:rPr lang="en-GB" noProof="0" smtClean="0"/>
              <a:t>11 November 2025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4AE48D1-1B59-43D5-5B1C-8AD690225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/>
              <a:t>Footer (Edit via "Insert &gt; Header and Footer")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2DADB44-BBDA-5DDD-6E16-3238153F4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noProof="0" dirty="0"/>
              <a:t>Page </a:t>
            </a:r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79570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4874467-86D7-A2A4-3D0A-D21472C28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CDE09-6FBD-4B89-8F20-51EFC2930BB8}" type="datetime4">
              <a:rPr lang="en-GB" noProof="0" smtClean="0"/>
              <a:t>11 November 2025</a:t>
            </a:fld>
            <a:endParaRPr lang="en-GB" noProof="0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073A3DF-3187-DC8E-F912-9B2E8AB47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/>
              <a:t>Footer (Edit via "Insert &gt; Header and Footer")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AAFCF28-0E19-A21F-8488-01C6BFA1B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noProof="0" dirty="0"/>
              <a:t>Page </a:t>
            </a:r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05446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66774" y="351099"/>
            <a:ext cx="10464801" cy="44960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GB" noProof="0" dirty="0"/>
              <a:t>Insert title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66774" y="1279524"/>
            <a:ext cx="10464801" cy="470852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Insert content</a:t>
            </a:r>
          </a:p>
          <a:p>
            <a:pPr lvl="1"/>
            <a:r>
              <a:rPr lang="en-GB" noProof="0" dirty="0"/>
              <a:t>Bullet Level 2</a:t>
            </a:r>
          </a:p>
          <a:p>
            <a:pPr lvl="2"/>
            <a:r>
              <a:rPr lang="en-GB" noProof="0" dirty="0"/>
              <a:t>Bullet Level 3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10093022" y="6447600"/>
            <a:ext cx="1238598" cy="1440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fld id="{9493449A-3B68-4538-AAA0-92E417EEFAE9}" type="datetime4">
              <a:rPr lang="en-GB" smtClean="0"/>
              <a:pPr/>
              <a:t>11 November 2025</a:t>
            </a:fld>
            <a:endParaRPr lang="en-GB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462968" y="6447600"/>
            <a:ext cx="4595252" cy="1440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GB"/>
              <a:t>Footer (Edit via "Insert &gt; Header and Footer")</a:t>
            </a:r>
            <a:endParaRPr lang="en-GB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2945" y="6447600"/>
            <a:ext cx="573365" cy="1440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GB"/>
              <a:t>Page </a:t>
            </a:r>
            <a:fld id="{442AD375-037F-43D0-B059-5172DA06796A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1C703539-8E35-D069-DBD5-3A4DCC125A4D}"/>
              </a:ext>
            </a:extLst>
          </p:cNvPr>
          <p:cNvSpPr txBox="1"/>
          <p:nvPr userDrawn="1"/>
        </p:nvSpPr>
        <p:spPr>
          <a:xfrm rot="5400000">
            <a:off x="11394044" y="5941110"/>
            <a:ext cx="1753783" cy="615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400" spc="40" baseline="0" noProof="0" dirty="0">
                <a:solidFill>
                  <a:schemeClr val="bg1">
                    <a:lumMod val="85000"/>
                  </a:schemeClr>
                </a:solidFill>
              </a:rPr>
              <a:t>Erstellt durch Vorlagenbauer.ch</a:t>
            </a:r>
          </a:p>
        </p:txBody>
      </p:sp>
    </p:spTree>
    <p:extLst>
      <p:ext uri="{BB962C8B-B14F-4D97-AF65-F5344CB8AC3E}">
        <p14:creationId xmlns:p14="http://schemas.microsoft.com/office/powerpoint/2010/main" val="1011663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5" r:id="rId2"/>
    <p:sldLayoutId id="2147483658" r:id="rId3"/>
    <p:sldLayoutId id="2147483659" r:id="rId4"/>
    <p:sldLayoutId id="2147483664" r:id="rId5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8000"/>
        </a:lnSpc>
        <a:spcBef>
          <a:spcPts val="0"/>
        </a:spcBef>
        <a:buFont typeface="+mj-lt"/>
        <a:buNone/>
        <a:defRPr sz="24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226800" indent="-226800" algn="l" defTabSz="914400" rtl="0" eaLnBrk="1" latinLnBrk="0" hangingPunct="1">
        <a:lnSpc>
          <a:spcPct val="98000"/>
        </a:lnSpc>
        <a:spcBef>
          <a:spcPts val="0"/>
        </a:spcBef>
        <a:buFont typeface="Aptos" panose="020B00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432000" indent="-230400" algn="l" defTabSz="914400" rtl="0" eaLnBrk="1" latinLnBrk="0" hangingPunct="1">
        <a:lnSpc>
          <a:spcPct val="98000"/>
        </a:lnSpc>
        <a:spcBef>
          <a:spcPts val="0"/>
        </a:spcBef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432000" indent="-432000" algn="l" defTabSz="914400" rtl="0" eaLnBrk="1" latinLnBrk="0" hangingPunct="1">
        <a:lnSpc>
          <a:spcPct val="98000"/>
        </a:lnSpc>
        <a:spcBef>
          <a:spcPts val="0"/>
        </a:spcBef>
        <a:buFont typeface="+mj-lt"/>
        <a:buAutoNum type="arabicPeriod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907200" indent="-226800" algn="l" defTabSz="914400" rtl="0" eaLnBrk="1" latinLnBrk="0" hangingPunct="1">
        <a:lnSpc>
          <a:spcPct val="98000"/>
        </a:lnSpc>
        <a:spcBef>
          <a:spcPts val="0"/>
        </a:spcBef>
        <a:buFont typeface="Aptos" panose="020B00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indent="0" algn="l" defTabSz="914400" rtl="0" eaLnBrk="1" latinLnBrk="0" hangingPunct="1">
        <a:lnSpc>
          <a:spcPct val="98000"/>
        </a:lnSpc>
        <a:spcBef>
          <a:spcPts val="0"/>
        </a:spcBef>
        <a:buFont typeface="+mj-lt"/>
        <a:buNone/>
        <a:defRPr sz="24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226800" indent="-226800" algn="l" defTabSz="914400" rtl="0" eaLnBrk="1" latinLnBrk="0" hangingPunct="1">
        <a:lnSpc>
          <a:spcPct val="98000"/>
        </a:lnSpc>
        <a:spcBef>
          <a:spcPts val="0"/>
        </a:spcBef>
        <a:buFont typeface="Aptos" panose="020B00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432000" indent="-230400" algn="l" defTabSz="914400" rtl="0" eaLnBrk="1" latinLnBrk="0" hangingPunct="1">
        <a:lnSpc>
          <a:spcPct val="98000"/>
        </a:lnSpc>
        <a:spcBef>
          <a:spcPts val="0"/>
        </a:spcBef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432000" indent="-432000" algn="l" defTabSz="914400" rtl="0" eaLnBrk="1" latinLnBrk="0" hangingPunct="1">
        <a:lnSpc>
          <a:spcPct val="98000"/>
        </a:lnSpc>
        <a:spcBef>
          <a:spcPts val="0"/>
        </a:spcBef>
        <a:buFont typeface="+mj-lt"/>
        <a:buAutoNum type="arabicPeriod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907200" indent="-226800" algn="l" defTabSz="914400" rtl="0" eaLnBrk="1" latinLnBrk="0" hangingPunct="1">
        <a:lnSpc>
          <a:spcPct val="98000"/>
        </a:lnSpc>
        <a:spcBef>
          <a:spcPts val="0"/>
        </a:spcBef>
        <a:buFont typeface="Aptos" panose="020B00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43" userDrawn="1">
          <p15:clr>
            <a:srgbClr val="A4A3A4"/>
          </p15:clr>
        </p15:guide>
        <p15:guide id="2" pos="7138" userDrawn="1">
          <p15:clr>
            <a:srgbClr val="A4A3A4"/>
          </p15:clr>
        </p15:guide>
        <p15:guide id="3" orient="horz" pos="3776" userDrawn="1">
          <p15:clr>
            <a:srgbClr val="A4A3A4"/>
          </p15:clr>
        </p15:guide>
        <p15:guide id="4" orient="horz" pos="810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6C0E639-1850-B6FD-8ECA-5B90BF23F9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62013" y="4605338"/>
            <a:ext cx="10436225" cy="371475"/>
          </a:xfrm>
        </p:spPr>
        <p:txBody>
          <a:bodyPr/>
          <a:lstStyle/>
          <a:p>
            <a:r>
              <a:rPr lang="en-GB" dirty="0"/>
              <a:t>Munich, 17 April 2026</a:t>
            </a:r>
          </a:p>
          <a:p>
            <a:endParaRPr lang="en-GB" dirty="0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0C9FD874-72B2-AEE8-4E8A-055903D23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Task of Thinking</a:t>
            </a:r>
            <a:br>
              <a:rPr lang="en-GB" dirty="0"/>
            </a:br>
            <a:r>
              <a:rPr lang="en-GB" dirty="0"/>
              <a:t>is based upon Selection</a:t>
            </a:r>
          </a:p>
        </p:txBody>
      </p:sp>
    </p:spTree>
    <p:extLst>
      <p:ext uri="{BB962C8B-B14F-4D97-AF65-F5344CB8AC3E}">
        <p14:creationId xmlns:p14="http://schemas.microsoft.com/office/powerpoint/2010/main" val="8357992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Untertitel 4">
            <a:extLst>
              <a:ext uri="{FF2B5EF4-FFF2-40B4-BE49-F238E27FC236}">
                <a16:creationId xmlns:a16="http://schemas.microsoft.com/office/drawing/2014/main" id="{A33AB439-6B82-6931-B68A-444B0349B09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Munich, 17-21 April 2026</a:t>
            </a:r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FD854D2E-C495-42B5-52DE-2CF02E8DE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Task of Thinking</a:t>
            </a:r>
            <a:br>
              <a:rPr lang="en-GB" dirty="0"/>
            </a:br>
            <a:r>
              <a:rPr lang="en-GB" dirty="0"/>
              <a:t>is based upon Selection</a:t>
            </a:r>
          </a:p>
        </p:txBody>
      </p:sp>
    </p:spTree>
    <p:extLst>
      <p:ext uri="{BB962C8B-B14F-4D97-AF65-F5344CB8AC3E}">
        <p14:creationId xmlns:p14="http://schemas.microsoft.com/office/powerpoint/2010/main" val="21672065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Untertitel 4">
            <a:extLst>
              <a:ext uri="{FF2B5EF4-FFF2-40B4-BE49-F238E27FC236}">
                <a16:creationId xmlns:a16="http://schemas.microsoft.com/office/drawing/2014/main" id="{C91298E1-5F8A-EE97-F6BA-8669DF39D80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Munich, 17 April 2026</a:t>
            </a:r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798592C4-70D2-CB17-3A17-7F679A4C6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Task of Thinking</a:t>
            </a:r>
            <a:br>
              <a:rPr lang="en-GB" dirty="0"/>
            </a:br>
            <a:r>
              <a:rPr lang="en-GB" dirty="0"/>
              <a:t>is based upon Selection</a:t>
            </a:r>
          </a:p>
        </p:txBody>
      </p:sp>
    </p:spTree>
    <p:extLst>
      <p:ext uri="{BB962C8B-B14F-4D97-AF65-F5344CB8AC3E}">
        <p14:creationId xmlns:p14="http://schemas.microsoft.com/office/powerpoint/2010/main" val="1487429082"/>
      </p:ext>
    </p:extLst>
  </p:cSld>
  <p:clrMapOvr>
    <a:masterClrMapping/>
  </p:clrMapOvr>
</p:sld>
</file>

<file path=ppt/theme/theme1.xml><?xml version="1.0" encoding="utf-8"?>
<a:theme xmlns:a="http://schemas.openxmlformats.org/drawingml/2006/main" name="Benutzerdefiniertes Design">
  <a:themeElements>
    <a:clrScheme name="ESMID">
      <a:dk1>
        <a:sysClr val="windowText" lastClr="000000"/>
      </a:dk1>
      <a:lt1>
        <a:sysClr val="window" lastClr="FFFFFF"/>
      </a:lt1>
      <a:dk2>
        <a:srgbClr val="4B4B4B"/>
      </a:dk2>
      <a:lt2>
        <a:srgbClr val="B9B9B9"/>
      </a:lt2>
      <a:accent1>
        <a:srgbClr val="00C8AF"/>
      </a:accent1>
      <a:accent2>
        <a:srgbClr val="6B2885"/>
      </a:accent2>
      <a:accent3>
        <a:srgbClr val="405BD1"/>
      </a:accent3>
      <a:accent4>
        <a:srgbClr val="F5239B"/>
      </a:accent4>
      <a:accent5>
        <a:srgbClr val="FFDC00"/>
      </a:accent5>
      <a:accent6>
        <a:srgbClr val="FF4B32"/>
      </a:accent6>
      <a:hlink>
        <a:srgbClr val="000000"/>
      </a:hlink>
      <a:folHlink>
        <a:srgbClr val="000000"/>
      </a:folHlink>
    </a:clrScheme>
    <a:fontScheme name="ESCMID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>
          <a:solidFill>
            <a:schemeClr val="tx1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The Task of Thinking" id="{EA739DB8-3CB7-460D-A8DF-BBD09D8FD995}" vid="{B9C9C63A-F0CE-4F73-8476-451F0B0F83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E594130A2AF244FBF3F304D904ED593" ma:contentTypeVersion="18" ma:contentTypeDescription="Ein neues Dokument erstellen." ma:contentTypeScope="" ma:versionID="9c227ad3ab8d826471e210bb857ebfda">
  <xsd:schema xmlns:xsd="http://www.w3.org/2001/XMLSchema" xmlns:xs="http://www.w3.org/2001/XMLSchema" xmlns:p="http://schemas.microsoft.com/office/2006/metadata/properties" xmlns:ns2="c9077d15-72ed-4fec-bcfe-3472729e9195" xmlns:ns3="bc24777f-78b6-4f3c-a73a-d5fa08e4d537" targetNamespace="http://schemas.microsoft.com/office/2006/metadata/properties" ma:root="true" ma:fieldsID="2a0acd45fe6cc66a06723547185abeb0" ns2:_="" ns3:_="">
    <xsd:import namespace="c9077d15-72ed-4fec-bcfe-3472729e9195"/>
    <xsd:import namespace="bc24777f-78b6-4f3c-a73a-d5fa08e4d53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077d15-72ed-4fec-bcfe-3472729e91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Bildmarkierungen" ma:readOnly="false" ma:fieldId="{5cf76f15-5ced-4ddc-b409-7134ff3c332f}" ma:taxonomyMulti="true" ma:sspId="7fbe3b91-0d7a-4fca-85de-75d49bc052c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24777f-78b6-4f3c-a73a-d5fa08e4d537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523888c3-3691-4ee2-9093-74875a1c94d8}" ma:internalName="TaxCatchAll" ma:showField="CatchAllData" ma:web="bc24777f-78b6-4f3c-a73a-d5fa08e4d53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c24777f-78b6-4f3c-a73a-d5fa08e4d537" xsi:nil="true"/>
    <lcf76f155ced4ddcb4097134ff3c332f xmlns="c9077d15-72ed-4fec-bcfe-3472729e919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B6B7BE2-63AD-4C37-AC44-F0E4FC348E2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F07666F-7226-424F-A3BC-37C1C016B2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9077d15-72ed-4fec-bcfe-3472729e9195"/>
    <ds:schemaRef ds:uri="bc24777f-78b6-4f3c-a73a-d5fa08e4d5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626B806-0237-4942-A1FD-5C97285908C2}">
  <ds:schemaRefs>
    <ds:schemaRef ds:uri="http://purl.org/dc/elements/1.1/"/>
    <ds:schemaRef ds:uri="bc24777f-78b6-4f3c-a73a-d5fa08e4d537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infopath/2007/PartnerControls"/>
    <ds:schemaRef ds:uri="c9077d15-72ed-4fec-bcfe-3472729e9195"/>
    <ds:schemaRef ds:uri="http://purl.org/dc/terms/"/>
  </ds:schemaRefs>
</ds:datastoreItem>
</file>

<file path=docMetadata/LabelInfo.xml><?xml version="1.0" encoding="utf-8"?>
<clbl:labelList xmlns:clbl="http://schemas.microsoft.com/office/2020/mipLabelMetadata">
  <clbl:label id="{93920e74-3c6a-4716-a165-f8adf15ccbfe}" enabled="1" method="Privileged" siteId="{e46f02df-bae8-4d16-a80a-9f2a588f9f42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43</Words>
  <Application>Microsoft Office PowerPoint</Application>
  <PresentationFormat>Widescreen</PresentationFormat>
  <Paragraphs>7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Aptos</vt:lpstr>
      <vt:lpstr>Arial</vt:lpstr>
      <vt:lpstr>Benutzerdefiniertes Design</vt:lpstr>
      <vt:lpstr>The Task of Thinking is based upon Selection</vt:lpstr>
      <vt:lpstr>The Task of Thinking is based upon Selection</vt:lpstr>
      <vt:lpstr>The Task of Thinking is based upon Selection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Patrick Kudyba</dc:creator>
  <dc:description>erstellt durch Vorlagenbauer.ch</dc:description>
  <cp:lastModifiedBy>Patrick Kudyba</cp:lastModifiedBy>
  <cp:revision>1</cp:revision>
  <dcterms:created xsi:type="dcterms:W3CDTF">2025-11-11T13:00:36Z</dcterms:created>
  <dcterms:modified xsi:type="dcterms:W3CDTF">2025-11-11T13:02:52Z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0x0101000E594130A2AF244FBF3F304D904ED593</vt:lpwstr>
  </property>
  <property fmtid="{D5CDD505-2E9C-101B-9397-08002B2CF9AE}" pid="3" name="MediaServiceImageTags">
    <vt:lpwstr/>
  </property>
</Properties>
</file>